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las Fuchs" userId="959c66ddcd9392ff" providerId="LiveId" clId="{7DC770C2-F10D-487D-8147-FEBEE698C9AB}"/>
    <pc:docChg chg="modSld">
      <pc:chgData name="Niklas Fuchs" userId="959c66ddcd9392ff" providerId="LiveId" clId="{7DC770C2-F10D-487D-8147-FEBEE698C9AB}" dt="2024-02-24T02:14:28.207" v="17" actId="20577"/>
      <pc:docMkLst>
        <pc:docMk/>
      </pc:docMkLst>
      <pc:sldChg chg="modSp mod">
        <pc:chgData name="Niklas Fuchs" userId="959c66ddcd9392ff" providerId="LiveId" clId="{7DC770C2-F10D-487D-8147-FEBEE698C9AB}" dt="2024-02-24T02:14:28.207" v="17" actId="20577"/>
        <pc:sldMkLst>
          <pc:docMk/>
          <pc:sldMk cId="2720415457" sldId="256"/>
        </pc:sldMkLst>
        <pc:spChg chg="mod">
          <ac:chgData name="Niklas Fuchs" userId="959c66ddcd9392ff" providerId="LiveId" clId="{7DC770C2-F10D-487D-8147-FEBEE698C9AB}" dt="2024-02-24T02:14:27.005" v="5" actId="20577"/>
          <ac:spMkLst>
            <pc:docMk/>
            <pc:sldMk cId="2720415457" sldId="256"/>
            <ac:spMk id="2" creationId="{63801E72-750B-6398-6024-4B6FB2FD45A4}"/>
          </ac:spMkLst>
        </pc:spChg>
        <pc:spChg chg="mod">
          <ac:chgData name="Niklas Fuchs" userId="959c66ddcd9392ff" providerId="LiveId" clId="{7DC770C2-F10D-487D-8147-FEBEE698C9AB}" dt="2024-02-24T02:14:28.207" v="17" actId="20577"/>
          <ac:spMkLst>
            <pc:docMk/>
            <pc:sldMk cId="2720415457" sldId="256"/>
            <ac:spMk id="3" creationId="{2298F6FD-448A-3E68-6789-D7FA0360DE3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B3140E-DCB4-B282-AA53-8A68F372A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FD54F66-CAF1-EEA9-4A25-D1B31AF11C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A855FA-7FC6-1EE1-605E-614F07072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9F732A-2295-129B-A6A5-853811F50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63D56E-1B83-045E-4BD9-072FFE38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74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C89C70-F30D-A473-4393-3770FC35F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345E95B-AFF2-6DC1-E79C-17C8D4F37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69ED9D-EFA3-13F9-A0C1-25A9A5672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63191A-6AD3-7E25-0768-C5D32E09E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89D4D0-9DE0-68A8-DE25-1D4097E29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781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A10BE0F-4605-FE28-E30C-D8456C003E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0720E84-4F3F-D45A-35FC-F65366E44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E6B239-BB74-CE5D-BFA4-B96EFF582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AC2D6B-D5EB-0504-2602-F9ED4194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6B32948-0EE1-0E1D-5E10-56136D44C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48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2F265-4DFB-9111-3B2D-44F2FE97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32D9B1-6E41-5E5F-E475-B8D91B39A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309D1F-C4D1-B7D9-7240-1F08E8C14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75C367-6958-5B42-FA82-139409139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8C6383-1FF6-8CDE-5C07-55A1DFAE9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11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D38731-3023-A2A8-AB1D-CF73DF29F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F133B5-9074-A231-99BE-C4F0890CA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8FBE3A-AE9E-3436-7A18-225365AF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7CDB8F-27D3-5863-3AD9-8DAEF5C4A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4560A8-4B33-FAB9-8795-B6A92BCA2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051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B13BB-8B20-7316-E067-1704B7EB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94B57A-70DC-C6DE-342C-8AE1694226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FF04AD-4029-9B02-314C-7C2368CA7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A19C011-1B26-FA5F-3049-CD9A28AC1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1D22EC-5E0E-213B-09BF-2C1D786EF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BAC2DD-8AB6-418D-1C47-48DB73CA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4688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28F410-F0A5-3F6F-D1D3-C6408CC73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5E34E0-A410-CDAC-2291-726846B8C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3A87488-AAD4-A22D-08CF-2372DB69B4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5EBCE8C-A1B2-D935-AB17-E7CF79669B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0A3011E-87BA-7068-DDC7-2F718ED26B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CEB65AD-9DE9-60AB-C45D-0EEDC9C2D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0854361-6DD8-0E3C-B037-E337B9AF5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095FCE5-D26E-5605-E4C1-F6C3A1665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388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1B09EE-9FD3-CB5C-71ED-F3CEF1EA2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50A2EC6-B4C3-CF02-E25B-35AC2A3C0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DD2962-F36E-64D2-7C0E-92CE2F70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A5C6716-FCBE-D157-F5B2-767DE50C1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420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7F74504-8F48-1F3D-A48C-99C7E330A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9CAA95-8D52-B194-BC78-25020E44D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FB45C5D-885D-34C2-4CB8-8F1128B57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024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B2AD48-28F5-28C7-9BB3-085B0CBDA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B90926-5A35-8BA8-1C86-35F1704BA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9040DF1-81BE-0FA0-F41B-A61C422C0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4D16FBF-C008-1D83-3EA9-3555A1113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F64AB8-274A-2066-29A7-0CCB41A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2B8EEE-4A92-3E8F-5BDA-E0C9EF82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6295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CECB4C0-141E-74C2-A3E4-3383574B8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7FF1C2F-74B9-7D14-44FF-5AEF5A9AF6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1A7F3D-41CC-2EC4-7ABC-8EB0D433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3EC44E0-C628-7B9F-0B7D-A128A6919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77E6CC1-A8B0-9BF4-21E1-C0A04AB61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4BE4B37-D239-98A9-02C0-67F26A9C9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895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11A1E16-A694-1EBB-7980-CAC9E889F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0C65AB-8A5D-14E2-C784-75652E7D9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E650AE-D70C-42A3-7AE0-CB7CE1093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2A0C483-C61D-4605-B9A0-702C93E3D3F1}" type="datetimeFigureOut">
              <a:rPr lang="de-DE" smtClean="0"/>
              <a:t>24.02.2024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66A973-A2B1-A7BC-2309-57CA1E23F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EFA56A-3A3B-096F-9928-41ADD0074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35BA22-1E5E-40BE-9E95-39323D93EE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78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801E72-750B-6398-6024-4B6FB2FD45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asdasd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98F6FD-448A-3E68-6789-D7FA0360DE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err="1"/>
              <a:t>asdasdasddas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0415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asdasd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Niklas Fuchs</dc:creator>
  <cp:lastModifiedBy>Niklas Fuchs</cp:lastModifiedBy>
  <cp:revision>1</cp:revision>
  <dcterms:created xsi:type="dcterms:W3CDTF">2024-02-24T02:14:17Z</dcterms:created>
  <dcterms:modified xsi:type="dcterms:W3CDTF">2024-02-24T02:14:29Z</dcterms:modified>
</cp:coreProperties>
</file>